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9" r:id="rId2"/>
    <p:sldId id="458" r:id="rId3"/>
    <p:sldId id="465" r:id="rId4"/>
    <p:sldId id="459" r:id="rId5"/>
    <p:sldId id="460" r:id="rId6"/>
    <p:sldId id="463" r:id="rId7"/>
    <p:sldId id="461" r:id="rId8"/>
    <p:sldId id="464" r:id="rId9"/>
    <p:sldId id="462" r:id="rId10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AD9825D-AEF8-491D-9663-061CFA4CE3ED}">
          <p14:sldIdLst>
            <p14:sldId id="259"/>
          </p14:sldIdLst>
        </p14:section>
        <p14:section name="Inhalt" id="{3253FDF0-C1DB-487E-9D1F-064E6CC3DA2F}">
          <p14:sldIdLst>
            <p14:sldId id="458"/>
            <p14:sldId id="465"/>
            <p14:sldId id="459"/>
            <p14:sldId id="460"/>
            <p14:sldId id="463"/>
            <p14:sldId id="461"/>
            <p14:sldId id="464"/>
            <p14:sldId id="46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3" autoAdjust="0"/>
    <p:restoredTop sz="87572" autoAdjust="0"/>
  </p:normalViewPr>
  <p:slideViewPr>
    <p:cSldViewPr showGuides="1">
      <p:cViewPr varScale="1">
        <p:scale>
          <a:sx n="117" d="100"/>
          <a:sy n="117" d="100"/>
        </p:scale>
        <p:origin x="-1464" y="-102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09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3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>
                <a:solidFill>
                  <a:srgbClr val="A32638"/>
                </a:solidFill>
              </a:rPr>
              <a:t>Zwischentitel | Leitthema oder Name | Datum</a:t>
            </a:r>
            <a:endParaRPr lang="de-DE" sz="1000" b="1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740275" y="5502275"/>
            <a:ext cx="4114800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Jimi </a:t>
            </a:r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Hendrix –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Hush</a:t>
            </a:r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Now</a:t>
            </a:r>
            <a:endParaRPr lang="de-DE" sz="2000" dirty="0">
              <a:solidFill>
                <a:srgbClr val="A32638"/>
              </a:solidFill>
              <a:latin typeface="Arial" charset="0"/>
            </a:endParaRPr>
          </a:p>
          <a:p>
            <a:pPr>
              <a:lnSpc>
                <a:spcPts val="2200"/>
              </a:lnSpc>
            </a:pPr>
            <a:r>
              <a:rPr lang="de-DE" sz="1400" dirty="0" smtClean="0">
                <a:solidFill>
                  <a:srgbClr val="A32638"/>
                </a:solidFill>
                <a:latin typeface="Arial" charset="0"/>
              </a:rPr>
              <a:t>Animation mit Processing</a:t>
            </a:r>
            <a:endParaRPr lang="de-DE" sz="2000" b="1" dirty="0">
              <a:solidFill>
                <a:srgbClr val="A32638"/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51520" y="5797227"/>
            <a:ext cx="2895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Luis </a:t>
            </a:r>
            <a:r>
              <a:rPr lang="de-DE" sz="900" dirty="0" err="1" smtClean="0">
                <a:solidFill>
                  <a:srgbClr val="323232"/>
                </a:solidFill>
                <a:latin typeface="Arial" charset="0"/>
              </a:rPr>
              <a:t>Beaucamp</a:t>
            </a:r>
            <a:endParaRPr lang="de-DE" sz="900" dirty="0" smtClean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Tim Stenzel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Marco Combosch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07.08.2015 | Grundlagen der Gestaltung II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" y="1272010"/>
            <a:ext cx="9144000" cy="397623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Jimi </a:t>
            </a:r>
            <a:r>
              <a:rPr lang="de-DE" sz="2800" dirty="0" smtClean="0"/>
              <a:t>Hendrix – </a:t>
            </a:r>
            <a:r>
              <a:rPr lang="de-DE" sz="2800" dirty="0" err="1" smtClean="0"/>
              <a:t>Hush</a:t>
            </a:r>
            <a:r>
              <a:rPr lang="de-DE" sz="2800" dirty="0" smtClean="0"/>
              <a:t> </a:t>
            </a:r>
            <a:r>
              <a:rPr lang="de-DE" sz="2800" dirty="0" err="1" smtClean="0"/>
              <a:t>Now</a:t>
            </a:r>
            <a:endParaRPr lang="de-DE" sz="2800" dirty="0" smtClean="0"/>
          </a:p>
          <a:p>
            <a:pPr marL="0" indent="0"/>
            <a:endParaRPr lang="de-DE" sz="2800" dirty="0"/>
          </a:p>
          <a:p>
            <a:pPr marL="0" indent="0"/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Vom Song zur Idee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Von der Idee zum Video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Fazit</a:t>
            </a:r>
            <a:endParaRPr lang="de-DE" sz="2800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09625" y="1752600"/>
            <a:ext cx="7543800" cy="3980656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*</a:t>
            </a:r>
            <a:r>
              <a:rPr lang="de-DE" sz="2000" dirty="0" smtClean="0"/>
              <a:t>27.11.1942 in Seattle</a:t>
            </a:r>
            <a:endParaRPr lang="de-DE" sz="20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1946: erstes Instrument (Mundharmonika)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1957: Rock `n Roll Begeisterung &amp; akustische Gitarre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Bis 1965: viele Bands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1965: erstmals Sänger und </a:t>
            </a:r>
            <a:r>
              <a:rPr lang="de-DE" sz="2000" dirty="0" err="1" smtClean="0"/>
              <a:t>Frontman</a:t>
            </a:r>
            <a:endParaRPr lang="de-DE" sz="2000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1966: Band Jimi Hendrix Experience gegründet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1967: erstes Album „Are </a:t>
            </a: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Experienced</a:t>
            </a:r>
            <a:r>
              <a:rPr lang="de-DE" sz="2000" dirty="0" smtClean="0"/>
              <a:t>“ (Platz 2 in UK)</a:t>
            </a:r>
          </a:p>
          <a:p>
            <a:pPr marL="0" indent="0">
              <a:lnSpc>
                <a:spcPct val="100000"/>
              </a:lnSpc>
            </a:pPr>
            <a:r>
              <a:rPr lang="de-DE" sz="2000" dirty="0"/>
              <a:t>	</a:t>
            </a:r>
            <a:r>
              <a:rPr lang="de-DE" sz="2000" dirty="0" smtClean="0"/>
              <a:t> Auftritt beim Monterey Pop Festival (Gitarre verbrannt)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1969: Auftritt beim Woodstock Festival (spielt verfremdete Hymne)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1969- 70: Massiver Drogenkonsum </a:t>
            </a:r>
            <a:r>
              <a:rPr lang="de-DE" sz="2000" dirty="0" smtClean="0">
                <a:sym typeface="Wingdings" panose="05000000000000000000" pitchFamily="2" charset="2"/>
              </a:rPr>
              <a:t> desaströse Konzerte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 </a:t>
            </a:r>
            <a:r>
              <a:rPr lang="de-DE" sz="2000" dirty="0" smtClean="0"/>
              <a:t>†18.9.1970 (Mix aus Alkohol und Drogen)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Jimy</a:t>
            </a:r>
            <a:r>
              <a:rPr lang="de-DE" dirty="0" smtClean="0"/>
              <a:t> Hendrix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614493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Jimi </a:t>
            </a:r>
            <a:r>
              <a:rPr lang="de-DE" dirty="0" smtClean="0"/>
              <a:t>Hendrix – </a:t>
            </a:r>
            <a:r>
              <a:rPr lang="de-DE" dirty="0" err="1" smtClean="0"/>
              <a:t>Hush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57" y="1571625"/>
            <a:ext cx="3633948" cy="423363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972557" y="5949280"/>
            <a:ext cx="36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Quelle: http://www.flowerpowerpacha.com/wp-content/uploads/2015/03/jimi.jpg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27584" y="1711609"/>
            <a:ext cx="39289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1965: New York, hatte keine Auftritte, wollte aber spielen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Unterschrieb Vertrag bei       </a:t>
            </a:r>
          </a:p>
          <a:p>
            <a:r>
              <a:rPr lang="de-DE" sz="2000" dirty="0" smtClean="0">
                <a:sym typeface="Wingdings" panose="05000000000000000000" pitchFamily="2" charset="2"/>
              </a:rPr>
              <a:t>kleinem Produzenten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Spielte tagelang mit Curtis Knight und dessen Band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Viele Songs entstanden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mtClean="0">
                <a:sym typeface="Wingdings" panose="05000000000000000000" pitchFamily="2" charset="2"/>
              </a:rPr>
              <a:t>10.10.1967 veröffentlicht</a:t>
            </a:r>
            <a:endParaRPr lang="de-DE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07005"/>
            <a:ext cx="8640960" cy="94793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6" y="2996952"/>
            <a:ext cx="3977807" cy="28923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76688"/>
            <a:ext cx="3378375" cy="32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3979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4273790" cy="3168532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36" y="2129674"/>
            <a:ext cx="4276217" cy="31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3264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44824"/>
            <a:ext cx="4301083" cy="3225812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92976"/>
            <a:ext cx="3906011" cy="29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8973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09625" y="1484784"/>
            <a:ext cx="7543800" cy="504056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()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counter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millis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)(((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leftOverDeltaTime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 /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fixedDeltaTime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de-DE" sz="9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leftOverDeltaTime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-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*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fixedDeltaTime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&gt; 15)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15; //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too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much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accumulation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can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freeze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1;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drop.solve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fixedDeltaTimeSeconds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timeScale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makeDrums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listenLineIn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drop.speed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in.mix.level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(), 0, 1, 20, 25);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lineInDrops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59489"/>
      </p:ext>
    </p:extLst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39356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</Words>
  <Application>Microsoft Office PowerPoint</Application>
  <PresentationFormat>Bildschirmpräsentation (4:3)</PresentationFormat>
  <Paragraphs>64</Paragraphs>
  <Slides>9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Leere Präsentation</vt:lpstr>
      <vt:lpstr>PowerPoint-Präsentation</vt:lpstr>
      <vt:lpstr>Inhalt</vt:lpstr>
      <vt:lpstr>Jimy Hendrix</vt:lpstr>
      <vt:lpstr>Jimi Hendrix – Hush Now</vt:lpstr>
      <vt:lpstr>Vom Song zur Idee</vt:lpstr>
      <vt:lpstr>Vom Song zur Idee</vt:lpstr>
      <vt:lpstr>Von der Idee zum Video</vt:lpstr>
      <vt:lpstr>Von der Idee zum Video</vt:lpstr>
      <vt:lpstr>Fazit</vt:lpstr>
    </vt:vector>
  </TitlesOfParts>
  <Company>kiz Abt. Medien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Marco</dc:creator>
  <cp:lastModifiedBy>Tim</cp:lastModifiedBy>
  <cp:revision>28</cp:revision>
  <dcterms:modified xsi:type="dcterms:W3CDTF">2015-08-06T13:33:00Z</dcterms:modified>
</cp:coreProperties>
</file>